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text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image/jpeg" manifest:full-path="Pictures/100000000000081300000092F28012F5.jpg"/>
  <manifest:file-entry manifest:media-type="" manifest:full-path="Pictures/"/>
  <manifest:file-entry manifest:media-type="application/binary" manifest:full-path="layout-cache"/>
  <manifest:file-entry manifest:media-type="text/xml" manifest:full-path="content.xml"/>
  <manifest:file-entry manifest:media-type="application/rdf+xml" manifest:full-path="manifest.rdf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rpt="http://openoffice.org/2005/report" xmlns:of="urn:oasis:names:tc:opendocument:xmlns:of:1.2" xmlns:xhtml="http://www.w3.org/1999/xhtml" xmlns:grddl="http://www.w3.org/2003/g/data-view#" xmlns:field="urn:openoffice:names:experimental:ooo-ms-interop:xmlns:field:1.0" office:version="1.2" grddl:transformation="http://docs.oasis-open.org/office/1.2/xslt/odf2rdf.xsl">
  <office:scripts/>
  <office:font-face-decls>
    <style:font-face style:name="Symbol" svg:font-family="Symbol" style:font-pitch="variable" style:font-charset="x-symbol"/>
    <style:font-face style:name="Wingdings" svg:font-family="Wingdings" style:font-pitch="variable" style:font-charset="x-symbol"/>
    <style:font-face style:name="Mangal1" svg:font-family="Mangal"/>
    <style:font-face style:name="Times-Roman" svg:font-family="Times-Roman, 'Times New Roman'"/>
    <style:font-face style:name="Times New Roman1" svg:font-family="'Times New Roman', 'Times New Roman PSMT'" style:font-family-generic="roman"/>
    <style:font-face style:name="TimesNewRomanPSMT" svg:font-family="TimesNewRomanPSMT" style:font-family-generic="roman"/>
    <style:font-face style:name="Trebuchet MS" svg:font-family="'Trebuchet MS'" style:font-family-generic="swiss"/>
    <style:font-face style:name="Calibri" svg:font-family="Calibri" style:font-pitch="variable"/>
    <style:font-face style:name="Courier New" svg:font-family="'Courier New'" style:font-pitch="variable"/>
    <style:font-face style:name="Mangal2" svg:font-family="Mangal" style:font-pitch="variable"/>
    <style:font-face style:name="SimSun1" svg:font-family="SimSun" style:font-pitch="variable"/>
    <style:font-face style:name="Mangal3" svg:font-family="Mang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Calibri1" svg:font-family="Calibri" style:font-family-generic="swiss" style:font-pitch="variable"/>
    <style:font-face style:name="Trebuchet MS1" svg:font-family="'Trebuchet MS'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automatic-styles>
    <style:style style:name="P1" style:family="paragraph" style:parent-style-name="Header">
      <style:text-properties fo:language="zxx" fo:country="none" style:language-asian="zxx" style:country-asian="none"/>
    </style:style>
    <style:style style:name="P2" style:family="paragraph" style:parent-style-name="Standard">
      <style:text-properties style:font-name="Calibri" fo:font-size="11pt" style:font-size-asian="11pt" style:font-name-complex="Arial" style:font-size-complex="11pt"/>
    </style:style>
    <style:style style:name="P3" style:family="paragraph" style:parent-style-name="Standard">
      <style:text-properties style:font-name="Calibri" style:font-name-complex="Arial"/>
    </style:style>
    <style:style style:name="P4" style:family="paragraph" style:parent-style-name="Standard">
      <style:paragraph-properties fo:text-align="center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5" style:family="paragraph" style:parent-style-name="Standard">
      <style:paragraph-properties fo:text-align="start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6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7" style:family="paragraph" style:parent-style-name="Standard">
      <style:paragraph-properties fo:line-height="150%" fo:text-align="justify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8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weight="bold" fo:background-color="transparent" style:font-name-asian="TimesNewRomanPSMT" style:font-size-asian="12pt" style:font-weight-asian="bold" style:font-name-complex="TimesNewRomanPSMT" style:font-size-complex="12pt" style:font-weight-complex="bold"/>
    </style:style>
    <style:style style:name="P9" style:family="paragraph" style:parent-style-name="Standard">
      <style:paragraph-properties fo:text-align="start" style:justify-single-word="false"/>
      <style:text-properties fo:color="#000000" style:font-name="Trebuchet MS1" fo:font-size="12pt" fo:font-weight="bold" fo:background-color="transparent" style:font-name-asian="TimesNewRomanPSMT" style:font-size-asian="12pt" style:font-weight-asian="bold" style:font-name-complex="TimesNewRomanPSMT" style:font-size-complex="12pt" style:font-weight-complex="bold"/>
    </style:style>
    <style:style style:name="P10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style="italic" fo:font-weight="normal" fo:background-color="transparent" style:font-name-asian="TimesNewRomanPSMT" style:font-size-asian="12pt" style:font-style-asian="italic" style:font-weight-asian="normal" style:font-name-complex="TimesNewRomanPSMT" style:font-size-complex="12pt" style:font-style-complex="italic" style:font-weight-complex="normal"/>
    </style:style>
    <style:style style:name="P11" style:family="paragraph" style:parent-style-name="Standard">
      <style:paragraph-properties fo:text-align="center" style:justify-single-word="false"/>
      <style:text-properties fo:color="#000000" style:font-name="Trebuchet MS1" fo:font-size="15pt" fo:font-weight="bold" fo:background-color="transparent" style:font-name-asian="TimesNewRomanPSMT" style:font-size-asian="15pt" style:font-weight-asian="bold" style:font-name-complex="TimesNewRomanPSMT" style:font-size-complex="15pt" style:font-weight-complex="bold"/>
    </style:style>
    <style:style style:name="P12" style:family="paragraph" style:parent-style-name="Standard">
      <style:paragraph-properties fo:text-align="center" style:justify-single-word="false"/>
      <style:text-properties style:font-name="Trebuchet MS1" fo:font-size="15pt" fo:font-weight="bold" style:font-size-asian="15pt" style:font-weight-asian="bold" style:font-size-complex="15pt" style:font-weight-complex="bold"/>
    </style:style>
    <style:style style:name="P13" style:family="paragraph" style:parent-style-name="Standard">
      <style:paragraph-properties fo:text-align="center" style:justify-single-word="false"/>
      <style:text-properties style:font-name="Trebuchet MS1"/>
    </style:style>
    <style:style style:name="P14" style:family="paragraph" style:parent-style-name="Standard">
      <style:paragraph-properties fo:text-align="start" style:justify-single-word="false"/>
      <style:text-properties style:font-name="Trebuchet MS1"/>
    </style:style>
    <style:style style:name="P15" style:family="paragraph" style:parent-style-name="Standard">
      <style:paragraph-properties fo:text-align="end" style:justify-single-word="false"/>
      <style:text-properties style:font-name="Trebuchet MS1" fo:font-size="9pt" fo:font-weight="normal" fo:background-color="transparent" style:font-size-asian="9pt" style:font-weight-asian="normal" style:font-size-complex="9pt" style:font-weight-complex="normal"/>
    </style:style>
    <style:style style:name="P16" style:family="paragraph" style:parent-style-name="Footer">
      <style:text-properties style:font-name="Calibri"/>
    </style:style>
    <style:style style:name="P17" style:family="paragraph" style:parent-style-name="Footer">
      <style:text-properties style:font-name="Calibri" fo:language="zxx" fo:country="none" style:language-asian="zxx" style:country-asian="none"/>
    </style:style>
    <style:style style:name="P18" style:family="paragraph" style:parent-style-name="Normal_20__28_Web_29_">
      <style:paragraph-properties fo:margin-top="0.049cm" fo:margin-bottom="0.282cm" fo:line-height="150%" fo:text-align="justify" style:justify-single-word="false"/>
      <style:text-properties fo:color="#000000" style:font-name="Calibri1" fo:font-size="12pt" fo:font-weight="normal" fo:background-color="transparent" style:font-name-asian="TimesNewRomanPSMT" style:font-size-asian="12pt" style:font-weight-asian="normal" style:font-name-complex="Arial" style:font-size-complex="12pt" style:font-weight-complex="normal"/>
    </style:style>
    <style:style style:name="P19" style:family="paragraph" style:parent-style-name="Standard">
      <style:paragraph-properties fo:text-align="center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20" style:family="paragraph" style:parent-style-name="Standard" style:master-page-name="Standard">
      <style:paragraph-properties fo:text-align="start" style:justify-single-word="false" style:page-number="auto"/>
      <style:text-properties style:font-name="Trebuchet MS1" fo:font-size="12pt" fo:font-weight="normal" style:font-size-asian="12pt" style:font-weight-asian="normal" style:font-size-complex="12pt" style:font-weight-complex="normal"/>
    </style:style>
    <style:style style:name="P21" style:family="paragraph" style:parent-style-name="Heading_20_1">
      <style:text-properties style:font-name="Calibri" fo:font-size="11pt" style:font-size-asian="11pt" style:font-size-complex="11pt"/>
    </style:style>
    <style:style style:name="P22" style:family="paragraph" style:parent-style-name="Heading_20_1"/>
    <style:style style:name="T1" style:family="text">
      <style:text-properties style:font-name="Calibri"/>
    </style:style>
    <style:style style:name="T2" style:family="text">
      <style:text-properties style:font-name="Calibri" fo:language="en" fo:country="GB" style:font-name-complex="Arial"/>
    </style:style>
    <style:style style:name="T3" style:family="text">
      <style:text-properties style:font-name="Calibri" fo:font-weight="normal" style:font-weight-asian="normal" style:font-name-complex="Arial" style:font-weight-complex="normal"/>
    </style:style>
    <style:style style:name="T4" style:family="text">
      <style:text-properties style:font-name="Calibri" style:font-name-complex="Arial"/>
    </style:style>
    <style:style style:name="T5" style:family="text">
      <style:text-properties style:font-name="Calibri" fo:font-size="14pt" fo:language="zxx" fo:country="none" fo:font-weight="bold" style:font-size-asian="14pt" style:language-asian="zxx" style:country-asian="none" style:font-weight-asian="bold" style:font-size-complex="14pt"/>
    </style:style>
    <style:style style:name="T6" style:family="text">
      <style:text-properties fo:font-weight="normal" style:font-weight-asian="normal" style:font-weight-complex="normal"/>
    </style:style>
    <style:style style:name="T7" style:family="text">
      <style:text-properties fo:font-weight="bold" style:font-weight-asian="bold" style:font-weight-complex="bold"/>
    </style:style>
    <style:style style:name="T8" style:family="text">
      <style:text-properties style:font-name="Trebuchet MS1" style:font-name-complex="TimesNewRomanPSMT"/>
    </style:style>
    <style:style style:name="T9" style:family="text">
      <style:text-properties fo:color="#000000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T10" style:family="text">
      <style:text-properties fo:color="#000000" fo:font-size="11pt" fo:font-weight="normal" fo:background-color="transparent" style:font-name-asian="TimesNewRomanPSMT" style:font-size-asian="11pt" style:font-weight-asian="normal" style:font-name-complex="Times-Roman" style:font-size-complex="11pt" style:font-weight-complex="normal"/>
    </style:style>
    <style:style style:name="T11" style:family="text">
      <style:text-properties fo:color="#000000" fo:font-size="11pt" fo:font-weight="normal" fo:background-color="transparent" style:font-name-asian="Times New Roman1" style:font-size-asian="11pt" style:font-weight-asian="normal" style:font-name-complex="Times-Roman" style:font-size-complex="11pt" style:font-weight-complex="normal"/>
    </style:style>
    <style:style style:name="T12" style:family="text">
      <style:text-properties fo:color="#000000" fo:font-size="11pt" fo:font-style="italic" fo:font-weight="normal" fo:background-color="transparent" style:font-name-asian="TimesNewRomanPSMT" style:font-size-asian="11pt" style:font-style-asian="italic" style:font-weight-asian="normal" style:font-name-complex="Times-Roman" style:font-size-complex="11pt" style:font-style-complex="italic" style:font-weight-complex="normal"/>
    </style:style>
    <style:style style:name="T13" style:family="text"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T14" style:family="text">
      <style:text-properties style:font-name="Trebuchet MS" style:font-name-asian="Trebuchet MS" style:font-name-complex="Trebuchet MS"/>
    </style:style>
    <style:style style:name="T15" style:family="text">
      <style:text-properties style:font-name="Trebuchet MS" fo:font-weight="normal" style:font-name-asian="Trebuchet MS" style:font-weight-asian="normal" style:font-name-complex="Trebuchet MS" style:font-weight-complex="normal"/>
    </style:style>
    <style:style style:name="fr1" style:family="graphic" style:parent-style-name="Frame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100%" fo:padding="0.026cm" fo:border="none">
        <style:background-image/>
      </style:graphic-properties>
    </style:style>
    <style:style style:name="fr2" style:family="graphic" style:parent-style-name="Frame">
      <style:graphic-properties style:vertical-pos="from-top" style:vertical-rel="paragraph" style:horizontal-pos="from-left" style:horizontal-rel="paragraph" fo:padding="0cm" fo:border="0.002cm solid #000000" style:shadow="none"/>
    </style:style>
    <style:style style:name="fr3" style:family="graphic" style:parent-style-name="Graphics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0%" fo:padding="0.026cm" fo:border="none" style:mirror="none" fo:clip="rect(0cm, 0cm, 0cm, 0cm)" draw:luminance="0%" draw:contrast="0%" draw:red="0%" draw:green="0%" draw:blue="0%" draw:gamma="100%" draw:color-inversion="false" draw:image-opacity="100%" draw:color-mode="standard">
        <style:background-image/>
      </style:graphic-properties>
    </style:style>
  </office:automatic-styles>
  <office:body>
    <office:text text:use-soft-page-breaks="true">
      <office:forms form:automatic-focus="false" form:apply-design-mode="false"/>
      <text:sequence-decls>
        <text:sequence-decl text:display-outline-level="0" text:name="Illustration"/>
        <text:sequence-decl text:display-outline-level="0" text:name="Table"/>
        <text:sequence-decl text:display-outline-level="0" text:name="Text"/>
        <text:sequence-decl text:display-outline-level="0" text:name="Drawing"/>
      </text:sequence-decls>
      <text:p text:style-name="P20">
        <draw:frame draw:style-name="fr2" draw:name="Cornice4" text:anchor-type="paragraph" svg:x="14.288cm" svg:y="-0.212cm" svg:width="3.233cm" draw:z-index="8">
          <draw:text-box fo:min-height="1.531cm">
            <text:p text:style-name="P15">A uso interno</text:p>
          </draw:text-box>
        </draw:frame>
        <text:tab/>
        <text:tab/>
      </text:p>
      <text:p text:style-name="P12"/>
      <text:p text:style-name="P11"/>
      <text:p text:style-name="P11">MODULO DI ISCRIZIONE a </text:p>
      <text:p text:style-name="P12">UNA NOTTE IN BIBLIOTECA</text:p>
      <text:p text:style-name="P13"/>
      <text:p text:style-name="P13">
        <text:s/>
        Venerdì 12 ottobre 2018
      </text:p>
      <text:p text:style-name="P13">dalle 21.00 alle 8.30</text:p>
      <text:p text:style-name="P13"/>
      <text:p text:style-name="P5"/>
      <text:p text:style-name="P8">DATI DEL MINORE</text:p>
      <text:p text:style-name="P6">Nome e cognome ________________________________________________________________</text:p>
      <text:p text:style-name="P6">Data di nascita _________________________________________________________________</text:p>
      <text:p text:style-name="P6">Residente ad Arese in via _________________________________________________________</text:p>
      <text:p text:style-name="P10">Specificare eventuali allergie alimentari</text:p>
      <text:p text:style-name="P6">______________________________________________________________________________________________________________________________________________________________</text:p>
      <text:p text:style-name="P8"/>
      <text:p text:style-name="P8">DATI DEI GENITORI</text:p>
      <text:p text:style-name="P18">
        <text:span text:style-name="T8">Nome e cognome _______________________________________________________________</text:span>
      </text:p>
      <text:p text:style-name="P6">Nome e cognome _______________________________________________________________</text:p>
      <text:p text:style-name="P6"/>
      <text:p text:style-name="P7">
        Nome e cognome della persona eventualmente delegata a ritirare il minore sabato 13 ottobre 2018, alle 8.30. In tal caso, 
        <text:span text:style-name="T7">allegare documento d'identità della persona delegata</text:span>
        . _______________________________________________________________________________
      </text:p>
      <text:p text:style-name="P6"/>
      <text:p text:style-name="P9">Recapito telefonico per eventuali emergenze</text:p>
      <text:p text:style-name="P9"/>
      <text:p text:style-name="P5">_______________________________________________________________________________</text:p>
      <text:p text:style-name="P5">
        <text:s/>
      </text:p>
      <text:p text:style-name="P5">_______________________________________________________________________________</text:p>
      <text:p text:style-name="P5"/>
      <text:p text:style-name="P5">
        <text:soft-page-break/>
      </text:p>
      <text:p text:style-name="P5">Vuoi essere iscritto/a alla newsletter del Comune di Arese?</text:p>
      <text:p text:style-name="P5"/>
      <text:p text:style-name="P5">
        <text:span text:style-name="T14">□</text:span>
        <text:tab/>
        Sì, questa è la mia mail: 
      </text:p>
      <text:p text:style-name="P5"/>
      <text:p text:style-name="P5">__________________________________________________________________________</text:p>
      <text:p text:style-name="P5"/>
      <text:p text:style-name="P5">
        <text:span text:style-name="T14">□</text:span>
        <text:tab/>
        No, non sono interessato/a
      </text:p>
      <text:p text:style-name="P5"/>
      <text:p text:style-name="P14">
        <text:span text:style-name="T9">Hai preso visione e sottoscritto l'informativa </text:span>
        <text:span text:style-name="T10">"</text:span>
        <text:span text:style-name="Strong_20_Emphasis">
          <text:span text:style-name="T12">General Data Protection Regulation</text:span>
        </text:span>
        <text:span text:style-name="T10">" </text:span>
        <text:span text:style-name="Strong_20_Emphasis">
          <text:span text:style-name="T11">ai fini della tutela delle persone e di altri soggetti in materia di trattamento di dati personali?</text:span>
        </text:span>
      </text:p>
      <text:p text:style-name="P14">
        <text:span text:style-name="Strong_20_Emphasis">
          <text:span text:style-name="T11"/>
        </text:span>
      </text:p>
      <text:p text:style-name="P14">
        <text:span text:style-name="Strong_20_Emphasis">
          <text:span text:style-name="T13"/>
        </text:span>
      </text:p>
      <text:p text:style-name="P5">
        <text:span text:style-name="T14">□</text:span>
        <text:tab/>
        Sì 
        <text:tab/>
        <text:tab/>
        <text:tab/>
        <text:tab/>
        <text:span text:style-name="Strong_20_Emphasis">
          <text:span text:style-name="T15">□</text:span>
        </text:span>
        <text:span text:style-name="Strong_20_Emphasis">
          <text:span text:style-name="T6">
            <text:tab/>
            No
          </text:span>
        </text:span>
      </text:p>
      <text:p text:style-name="P5">
        <text:span text:style-name="Strong_20_Emphasis">
          <text:span text:style-name="T6"/>
        </text:span>
      </text:p>
      <text:p text:style-name="P5">
        <text:span text:style-name="Strong_20_Emphasis">
          <text:span text:style-name="T6"/>
        </text:span>
      </text:p>
      <text:p text:style-name="P4">
        <text:span text:style-name="Strong_20_Emphasis">
          <text:span text:style-name="T7">FIRMA DI ENTRAMBI I GENITORI </text:span>
        </text:span>
      </text:p>
      <text:p text:style-name="P4">
        <text:span text:style-name="Strong_20_Emphasis">
          <text:span text:style-name="T7"/>
        </text:span>
      </text:p>
      <text:p text:style-name="P4">
        <text:span text:style-name="Strong_20_Emphasis">
          <text:span text:style-name="T7"/>
        </text:span>
      </text:p>
      <text:p text:style-name="P4">
        <text:span text:style-name="Strong_20_Emphasis">
          <text:span text:style-name="T7">
            _________________________ 
            <text:s text:c="31"/>
            ____________________________
          </text:span>
        </text:span>
      </text:p>
      <text:p text:style-name="P4">
        <text:span text:style-name="Strong_20_Emphasis">
          <text:span text:style-name="T7"/>
        </text:span>
      </text:p>
      <text:p text:style-name="P4">
        <text:span text:style-name="Strong_20_Emphasis">
          <text:span text:style-name="T7">(allegare copia del documento d'identità di entrambi i genitori)</text:span>
        </text:span>
      </text:p>
    </office:text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ooo="http://openoffice.org/2004/office" xmlns:grddl="http://www.w3.org/2003/g/data-view#" office:version="1.2" grddl:transformation="http://docs.oasis-open.org/office/1.2/xslt/odf2rdf.xsl">
  <office:meta>
    <dc:title>10 DIRETTORE</dc:title>
    <meta:initial-creator>natascia_sessa</meta:initial-creator>
    <meta:creation-date>2009-06-24T12:45:00</meta:creation-date>
    <dc:creator>Natascia Sessa</dc:creator>
    <dc:date>2018-10-01T10:22:28.29</dc:date>
    <meta:print-date>2017-09-11T11:22:00</meta:print-date>
    <meta:editing-cycles>8</meta:editing-cycles>
    <meta:editing-duration>PT00H23M22S</meta:editing-duration>
    <meta:generator>OpenOffice.org/3.2$Win32 OpenOffice.org_project/320m18$Build-9502</meta:generator>
    <meta:document-statistic meta:table-count="0" meta:image-count="1" meta:object-count="0" meta:page-count="2" meta:paragraph-count="37" meta:word-count="190" meta:character-count="2012"/>
  </office:meta>
</office:document-meta>
</file>

<file path=settings.xml><?xml version="1.0" encoding="utf-8"?>
<office:document-settings xmlns:office="urn:oasis:names:tc:opendocument:xmlns:office:1.0" xmlns:xlink="http://www.w3.org/1999/xlink" xmlns:config="urn:oasis:names:tc:opendocument:xmlns:config:1.0" xmlns:ooo="http://openoffice.org/2004/office" office:version="1.2">
  <office:settings>
    <config:config-item-set config:name="ooo:view-settings">
      <config:config-item config:name="ViewAreaTop" config:type="int">33359</config:config-item>
      <config:config-item config:name="ViewAreaLeft" config:type="int">0</config:config-item>
      <config:config-item config:name="ViewAreaWidth" config:type="int">39435</config:config-item>
      <config:config-item config:name="ViewAreaHeight" config:type="int">16956</config:config-item>
      <config:config-item config:name="ShowRedlineChanges" config:type="boolean">true</config:config-item>
      <config:config-item config:name="InBrowseMode" config:type="boolean">false</config:config-item>
      <config:config-item-map-indexed config:name="Views">
        <config:config-item-map-entry>
          <config:config-item config:name="ViewId" config:type="string">view2</config:config-item>
          <config:config-item config:name="ViewLeft" config:type="int">25989</config:config-item>
          <config:config-item config:name="ViewTop" config:type="int">43071</config:config-item>
          <config:config-item config:name="VisibleLeft" config:type="int">0</config:config-item>
          <config:config-item config:name="VisibleTop" config:type="int">33359</config:config-item>
          <config:config-item config:name="VisibleRight" config:type="int">39434</config:config-item>
          <config:config-item config:name="VisibleBottom" config:type="int">50313</config:config-item>
          <config:config-item config:name="ZoomType" config:type="short">0</config:config-item>
          <config:config-item config:name="ViewLayoutColumns" config:type="short">0</config:config-item>
          <config:config-item config:name="ViewLayoutBookMode" config:type="boolean">false</config:config-item>
          <config:config-item config:name="ZoomFactor" config:type="short">100</config:config-item>
          <config:config-item config:name="IsSelectedFrame" config:type="boolean">false</config:config-item>
        </config:config-item-map-entry>
      </config:config-item-map-indexed>
    </config:config-item-set>
    <config:config-item-set config:name="ooo:configuration-settings">
      <config:config-item config:name="AddParaSpacingToTableCells" config:type="boolean">true</config:config-item>
      <config:config-item config:name="PrintPaperFromSetup" config:type="boolean">false</config:config-item>
      <config:config-item config:name="IsKernAsianPunctuation" config:type="boolean">true</config:config-item>
      <config:config-item config:name="PrintReversed" config:type="boolean">false</config:config-item>
      <config:config-item config:name="LinkUpdateMode" config:type="short">1</config:config-item>
      <config:config-item config:name="DoNotCaptureDrawObjsOnPage" config:type="boolean">false</config:config-item>
      <config:config-item config:name="SaveVersionOnClose" config:type="boolean">false</config:config-item>
      <config:config-item config:name="PrintEmptyPages" config:type="boolean">true</config:config-item>
      <config:config-item config:name="PrintSingleJobs" config:type="boolean">false</config:config-item>
      <config:config-item config:name="AllowPrintJobCancel" config:type="boolean">true</config:config-item>
      <config:config-item config:name="AddFrameOffsets" config:type="boolean">true</config:config-item>
      <config:config-item config:name="PrintLeftPages" config:type="boolean">true</config:config-item>
      <config:config-item config:name="PrintTables" config:type="boolean">true</config:config-item>
      <config:config-item config:name="ProtectForm" config:type="boolean">false</config:config-item>
      <config:config-item config:name="ChartAutoUpdate" config:type="boolean">true</config:config-item>
      <config:config-item config:name="PrintControls" config:type="boolean">true</config:config-item>
      <config:config-item config:name="PrinterSetup" config:type="base64Binary"/>
      <config:config-item config:name="CurrentDatabaseDataSource" config:type="string"/>
      <config:config-item config:name="LoadReadonly" config:type="boolean">false</config:config-item>
      <config:config-item config:name="CurrentDatabaseCommand" config:type="string"/>
      <config:config-item config:name="ConsiderTextWrapOnObjPos" config:type="boolean">true</config:config-item>
      <config:config-item config:name="ApplyUserData" config:type="boolean">true</config:config-item>
      <config:config-item config:name="AddParaTableSpacing" config:type="boolean">true</config:config-item>
      <config:config-item config:name="FieldAutoUpdate" config:type="boolean">true</config:config-item>
      <config:config-item config:name="IgnoreFirstLineIndentInNumbering" config:type="boolean">false</config:config-item>
      <config:config-item config:name="TabsRelativeToIndent" config:type="boolean">false</config:config-item>
      <config:config-item config:name="IgnoreTabsAndBlanksForLineCalculation" config:type="boolean">true</config:config-item>
      <config:config-item config:name="PrintAnnotationMode" config:type="short">0</config:config-item>
      <config:config-item config:name="AddParaTableSpacingAtStart" config:type="boolean">true</config:config-item>
      <config:config-item config:name="UseOldPrinterMetrics" config:type="boolean">false</config:config-item>
      <config:config-item config:name="TableRowKeep" config:type="boolean">true</config:config-item>
      <config:config-item config:name="PrinterName" config:type="string"/>
      <config:config-item config:name="PrintFaxName" config:type="string"/>
      <config:config-item config:name="UnxForceZeroExtLeading" config:type="boolean">false</config:config-item>
      <config:config-item config:name="PrintTextPlaceholder" config:type="boolean">false</config:config-item>
      <config:config-item config:name="DoNotJustifyLinesWithManualBreak" config:type="boolean">true</config:config-item>
      <config:config-item config:name="PrintRightPages" config:type="boolean">true</config:config-item>
      <config:config-item config:name="CharacterCompressionType" config:type="short">1</config:config-item>
      <config:config-item config:name="UseFormerTextWrapping" config:type="boolean">false</config:config-item>
      <config:config-item config:name="IsLabelDocument" config:type="boolean">false</config:config-item>
      <config:config-item config:name="AlignTabStopPosition" config:type="boolean">true</config:config-item>
      <config:config-item config:name="PrintHiddenText" config:type="boolean">false</config:config-item>
      <config:config-item config:name="DoNotResetParaAttrsForNumFont" config:type="boolean">false</config:config-item>
      <config:config-item config:name="PrintPageBackground" config:type="boolean">true</config:config-item>
      <config:config-item config:name="CurrentDatabaseCommandType" config:type="int">0</config:config-item>
      <config:config-item config:name="OutlineLevelYieldsNumbering" config:type="boolean">false</config:config-item>
      <config:config-item config:name="PrintProspect" config:type="boolean">false</config:config-item>
      <config:config-item-map-indexed config:name="ForbiddenCharacters">
        <config:config-item-map-entry>
          <config:config-item config:name="Language" config:type="string">ja</config:config-item>
          <config:config-item config:name="Country" config:type="string">JP</config:config-item>
          <config:config-item config:name="Variant" config:type="string"/>
          <config:config-item config:name="BeginLine" config:type="string">!%),.:;?]}¢°’”‰′″℃、。々〉》」』】〕゛゜ゝゞ・ヽヾ！％），．：；？］｝｡｣､･ﾞﾟ￠</config:config-item>
          <config:config-item config:name="EndLine" config:type="string">$([\{£¥‘“〈《「『【〔＄（［｛｢￡￥</config:config-item>
        </config:config-item-map-entry>
      </config:config-item-map-indexed>
      <config:config-item config:name="PrintGraphics" config:type="boolean">true</config:config-item>
      <config:config-item config:name="SaveGlobalDocumentLinks" config:type="boolean">false</config:config-item>
      <config:config-item config:name="PrintProspectRTL" config:type="boolean">false</config:config-item>
      <config:config-item config:name="UseFormerLineSpacing" config:type="boolean">false</config:config-item>
      <config:config-item config:name="AddExternalLeading" config:type="boolean">true</config:config-item>
      <config:config-item config:name="UseFormerObjectPositioning" config:type="boolean">false</config:config-item>
      <config:config-item config:name="RedlineProtectionKey" config:type="base64Binary"/>
      <config:config-item config:name="ClipAsCharacterAnchoredWriterFlyFrames" config:type="boolean">false</config:config-item>
      <config:config-item config:name="UseOldNumbering" config:type="boolean">false</config:config-item>
      <config:config-item config:name="PrintDrawings" config:type="boolean">true</config:config-item>
      <config:config-item config:name="PrinterIndependentLayout" config:type="string">high-resolution</config:config-item>
      <config:config-item config:name="TabAtLeftIndentForParagraphsInList" config:type="boolean">false</config:config-item>
      <config:config-item config:name="PrintBlackFonts" config:type="boolean">false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rpt="http://openoffice.org/2005/report" xmlns:of="urn:oasis:names:tc:opendocument:xmlns:of:1.2" xmlns:xhtml="http://www.w3.org/1999/xhtml" xmlns:grddl="http://www.w3.org/2003/g/data-view#" office:version="1.2" grddl:transformation="http://docs.oasis-open.org/office/1.2/xslt/odf2rdf.xsl">
  <office:font-face-decls>
    <style:font-face style:name="Symbol" svg:font-family="Symbol" style:font-pitch="variable" style:font-charset="x-symbol"/>
    <style:font-face style:name="Wingdings" svg:font-family="Wingdings" style:font-pitch="variable" style:font-charset="x-symbol"/>
    <style:font-face style:name="Mangal1" svg:font-family="Mangal"/>
    <style:font-face style:name="Times-Roman" svg:font-family="Times-Roman, 'Times New Roman'"/>
    <style:font-face style:name="Times New Roman1" svg:font-family="'Times New Roman', 'Times New Roman PSMT'" style:font-family-generic="roman"/>
    <style:font-face style:name="TimesNewRomanPSMT" svg:font-family="TimesNewRomanPSMT" style:font-family-generic="roman"/>
    <style:font-face style:name="Trebuchet MS" svg:font-family="'Trebuchet MS'" style:font-family-generic="swiss"/>
    <style:font-face style:name="Calibri" svg:font-family="Calibri" style:font-pitch="variable"/>
    <style:font-face style:name="Courier New" svg:font-family="'Courier New'" style:font-pitch="variable"/>
    <style:font-face style:name="Mangal2" svg:font-family="Mangal" style:font-pitch="variable"/>
    <style:font-face style:name="SimSun1" svg:font-family="SimSun" style:font-pitch="variable"/>
    <style:font-face style:name="Mangal3" svg:font-family="Mang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Calibri1" svg:font-family="Calibri" style:font-family-generic="swiss" style:font-pitch="variable"/>
    <style:font-face style:name="Trebuchet MS1" svg:font-family="'Trebuchet MS'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styles>
    <style:default-style style:family="graphic">
      <style:graphic-properties draw:shadow-offset-x="0.3cm" draw:shadow-offset-y="0.3cm" draw:start-line-spacing-horizontal="0.283cm" draw:start-line-spacing-vertical="0.283cm" draw:end-line-spacing-horizontal="0.283cm" draw:end-line-spacing-vertical="0.283cm" style:flow-with-text="false"/>
      <style:paragraph-properties style:text-autospace="ideograph-alpha" style:line-break="strict" style:writing-mode="lr-tb" style:font-independent-line-spacing="false">
        <style:tab-stops/>
      </style:paragraph-properties>
      <style:text-properties style:use-window-font-color="true" fo:font-size="12pt" fo:language="it" fo:country="IT" style:font-size-asian="12pt" style:language-asian="zh" style:country-asian="CN" style:font-size-complex="12pt" style:language-complex="hi" style:country-complex="IN"/>
    </style:default-style>
    <style:default-style style:family="paragraph">
      <style:paragraph-properties fo:hyphenation-ladder-count="no-limit" style:text-autospace="ideograph-alpha" style:punctuation-wrap="hanging" style:line-break="strict" style:tab-stop-distance="1.27cm" style:writing-mode="lr-tb"/>
      <style:text-properties style:use-window-font-color="true" style:font-name="Times New Roman" fo:font-size="12pt" fo:language="it" fo:country="IT" style:font-name-asian="SimSun" style:font-size-asian="12pt" style:language-asian="zh" style:country-asian="CN" style:font-name-complex="Mangal" style:font-size-complex="12pt" style:language-complex="hi" style:country-complex="IN" fo:hyphenate="false" fo:hyphenation-remain-char-count="2" fo:hyphenation-push-char-count="2"/>
    </style:default-style>
    <style:default-style style:family="table">
      <style:table-properties table:border-model="collapsing"/>
    </style:default-style>
    <style:default-style style:family="table-row">
      <style:table-row-properties fo:keep-together="auto"/>
    </style:default-style>
    <style:style style:name="Standard" style:family="paragraph" style:class="text">
      <style:paragraph-properties fo:text-align="start" style:justify-single-word="false" fo:orphans="0" fo:widows="0" fo:hyphenation-ladder-count="no-limit" style:text-autospace="none" style:writing-mode="lr-tb"/>
      <style:text-properties style:use-window-font-color="true" style:font-name="Times New Roman" fo:font-size="10pt" fo:language="it" fo:country="IT" style:font-name-asian="Times New Roman" style:font-size-asian="10pt" style:language-asian="zh" style:country-asian="CN" style:font-name-complex="Times New Roman" style:font-size-complex="10pt" style:language-complex="ar" style:country-complex="SA" fo:hyphenate="false" fo:hyphenation-remain-char-count="2" fo:hyphenation-push-char-count="2"/>
    </style:style>
    <style:style style:name="Heading" style:family="paragraph" style:parent-style-name="Standard" style:next-style-name="Text_20_body" style:class="text">
      <style:paragraph-properties fo:margin-top="0.423cm" fo:margin-bottom="0.212cm" fo:keep-with-next="always"/>
      <style:text-properties style:font-name="Arial" fo:font-size="14pt" style:font-name-asian="SimSun1" style:font-size-asian="14pt" style:font-name-complex="Mangal2" style:font-size-complex="14pt"/>
    </style:style>
    <style:style style:name="Text_20_body" style:display-name="Text body" style:family="paragraph" style:parent-style-name="Standard" style:class="text">
      <style:paragraph-properties fo:text-align="justify" style:justify-single-word="false"/>
      <style:text-properties fo:font-size="11pt" style:font-size-asian="11pt" style:font-size-complex="11pt"/>
    </style:style>
    <style:style style:name="List" style:family="paragraph" style:parent-style-name="Text_20_body" style:class="list">
      <style:text-properties style:font-name-complex="Mangal3"/>
    </style:style>
    <style:style style:name="Caption" style:family="paragraph" style:parent-style-name="Standard" style:class="extra">
      <style:paragraph-properties fo:margin-top="0.212cm" fo:margin-bottom="0.212cm" text:number-lines="false" text:line-number="0"/>
      <style:text-properties fo:font-size="12pt" fo:font-style="italic" style:font-size-asian="12pt" style:font-style-asian="italic" style:font-name-complex="Mangal1" style:font-size-complex="12pt" style:font-style-complex="italic"/>
    </style:style>
    <style:style style:name="Index" style:family="paragraph" style:parent-style-name="Standard" style:class="index">
      <style:paragraph-properties text:number-lines="false" text:line-number="0"/>
      <style:text-properties style:font-name-complex="Mangal3"/>
    </style:style>
    <style:style style:name="Heading_20_1" style:display-name="Heading 1" style:family="paragraph" style:parent-style-name="Standard" style:next-style-name="Standard" style:default-outline-level="1" style:class="text">
      <style:paragraph-properties fo:keep-with-next="always"/>
    </style:style>
    <style:style style:name="Heading_20_9" style:display-name="Heading 9" style:family="paragraph" style:parent-style-name="Heading" style:next-style-name="Text_20_body" style:class="text">
      <style:text-properties fo:font-size="9pt" fo:font-weight="bold" style:font-size-asian="9pt" style:font-weight-asian="bold" style:font-size-complex="9pt" style:font-weight-complex="bold"/>
    </style:style>
    <style:style style:name="Intestazione1" style:family="paragraph" style:parent-style-name="Standard" style:next-style-name="Text_20_body">
      <style:paragraph-properties fo:margin-top="0.423cm" fo:margin-bottom="0.212cm" fo:keep-with-next="always"/>
    </style:style>
    <style:style style:name="Didascalia1" style:family="paragraph" style:parent-style-name="Standard">
      <style:paragraph-properties fo:margin-top="0.212cm" fo:margin-bottom="0.212cm" text:number-lines="false" text:line-number="0"/>
    </style:style>
    <style:style style:name="Default" style:family="paragraph">
      <style:paragraph-properties fo:orphans="0" fo:widows="0" fo:hyphenation-ladder-count="no-limit" style:text-autospace="none"/>
      <style:text-properties style:use-window-font-color="true" style:font-name="Times New Roman" fo:font-size="10pt" fo:language="it" fo:country="IT" style:font-name-asian="Arial" style:font-size-asian="10pt" style:language-asian="zh" style:country-asian="CN" style:font-name-complex="Times New Roman" style:font-size-complex="10pt" style:language-complex="ar" style:country-complex="SA" fo:hyphenate="false" fo:hyphenation-remain-char-count="2" fo:hyphenation-push-char-count="2"/>
    </style:style>
    <style:style style:name="CM1" style:family="paragraph" style:parent-style-name="Default" style:next-style-name="Default">
      <style:paragraph-properties fo:margin-top="0cm" fo:margin-bottom="0.138cm"/>
    </style:style>
    <style:style style:name="Header" style:family="paragraph" style:parent-style-name="Standard" style:class="extra">
      <style:paragraph-properties>
        <style:tab-stops>
          <style:tab-stop style:position="8.5cm" style:type="center"/>
          <style:tab-stop style:position="17cm" style:type="right"/>
        </style:tab-stops>
      </style:paragraph-properties>
    </style:style>
    <style:style style:name="Footer" style:family="paragraph" style:parent-style-name="Standard" style:class="extra">
      <style:paragraph-properties>
        <style:tab-stops>
          <style:tab-stop style:position="8.5cm" style:type="center"/>
          <style:tab-stop style:position="17cm" style:type="right"/>
        </style:tab-stops>
      </style:paragraph-properties>
    </style:style>
    <style:style style:name="Title" style:family="paragraph" style:parent-style-name="Standard" style:next-style-name="Subtitle" style:class="chapter">
      <style:paragraph-properties fo:text-align="center" style:justify-single-word="false"/>
    </style:style>
    <style:style style:name="Subtitle" style:family="paragraph" style:parent-style-name="Intestazione1" style:next-style-name="Text_20_body" style:class="chapter">
      <style:paragraph-properties fo:text-align="center" style:justify-single-word="false"/>
    </style:style>
    <style:style style:name="Frame_20_contents" style:display-name="Frame contents" style:family="paragraph" style:parent-style-name="Text_20_body" style:class="extra"/>
    <style:style style:name="List_20_Contents" style:display-name="List Contents" style:family="paragraph" style:parent-style-name="Standard" style:class="html">
      <style:paragraph-properties fo:margin-left="1cm" fo:margin-right="0cm" fo:text-indent="0cm" style:auto-text-indent="false"/>
    </style:style>
    <style:style style:name="Table_20_Contents" style:display-name="Table Contents" style:family="paragraph" style:parent-style-name="Standard" style:class="extra">
      <style:paragraph-properties text:number-lines="false" text:line-number="0"/>
    </style:style>
    <style:style style:name="Table_20_Heading" style:display-name="Table Heading" style:family="paragraph" style:parent-style-name="Table_20_Contents" style:class="extra">
      <style:paragraph-properties fo:text-align="center" style:justify-single-word="false" text:number-lines="false" text:line-number="0"/>
      <style:text-properties fo:font-weight="bold" style:font-weight-asian="bold" style:font-weight-complex="bold"/>
    </style:style>
    <style:style style:name="Corpo_20_del_20_testo_20_2" style:display-name="Corpo del testo 2" style:family="paragraph" style:parent-style-name="Standard">
      <style:paragraph-properties fo:text-align="justify" style:justify-single-word="false">
        <style:tab-stops>
          <style:tab-stop style:position="0.635cm"/>
          <style:tab-stop style:position="2.223cm"/>
          <style:tab-stop style:position="10.16cm"/>
        </style:tab-stops>
      </style:paragraph-properties>
      <style:text-properties fo:font-size="11pt" style:font-size-asian="11pt"/>
    </style:style>
    <style:style style:name="Normal_20__28_Web_29_" style:display-name="Normal (Web)" style:family="paragraph" style:parent-style-name="Standard"/>
    <style:style style:name="Absatz-Standardschriftart" style:family="text"/>
    <style:style style:name="WW-Absatz-Standardschriftart" style:family="text"/>
    <style:style style:name="WW-Absatz-Standardschriftart1" style:family="text"/>
    <style:style style:name="WW-Absatz-Standardschriftart11" style:family="text"/>
    <style:style style:name="WW-Absatz-Standardschriftart111" style:family="text"/>
    <style:style style:name="WW-Absatz-Standardschriftart1111" style:family="text"/>
    <style:style style:name="WW-Absatz-Standardschriftart11111" style:family="text"/>
    <style:style style:name="WW-Absatz-Standardschriftart111111" style:family="text"/>
    <style:style style:name="WW-Absatz-Standardschriftart1111111" style:family="text"/>
    <style:style style:name="WW-Absatz-Standardschriftart11111111" style:family="text"/>
    <style:style style:name="WW-Absatz-Standardschriftart111111111" style:family="text"/>
    <style:style style:name="WW-Absatz-Standardschriftart1111111111" style:family="text"/>
    <style:style style:name="WW-Absatz-Standardschriftart11111111111" style:family="text"/>
    <style:style style:name="WW-Absatz-Standardschriftart111111111111" style:family="text"/>
    <style:style style:name="WW-Absatz-Standardschriftart1111111111111" style:family="text"/>
    <style:style style:name="WW-Absatz-Standardschriftart11111111111111" style:family="text"/>
    <style:style style:name="WW-Absatz-Standardschriftart111111111111111" style:family="text"/>
    <style:style style:name="WW-Absatz-Standardschriftart1111111111111111" style:family="text"/>
    <style:style style:name="WW-Absatz-Standardschriftart11111111111111111" style:family="text"/>
    <style:style style:name="WW-Absatz-Standardschriftart111111111111111111" style:family="text"/>
    <style:style style:name="WW-Absatz-Standardschriftart1111111111111111111" style:family="text"/>
    <style:style style:name="WW-Absatz-Standardschriftart11111111111111111111" style:family="text"/>
    <style:style style:name="WW-Absatz-Standardschriftart111111111111111111111" style:family="text"/>
    <style:style style:name="WW-Absatz-Standardschriftart1111111111111111111111" style:family="text"/>
    <style:style style:name="Carattere_20_predefinito_20_paragrafo" style:display-name="Carattere predefinito paragrafo" style:family="text"/>
    <style:style style:name="WW-Absatz-Standardschriftart11111111111111111111111" style:family="text"/>
    <style:style style:name="WW-Absatz-Standardschriftart111111111111111111111111" style:family="text"/>
    <style:style style:name="WW-Absatz-Standardschriftart1111111111111111111111111" style:family="text"/>
    <style:style style:name="WW-Absatz-Standardschriftart11111111111111111111111111" style:family="text"/>
    <style:style style:name="WW-Absatz-Standardschriftart111111111111111111111111111" style:family="text"/>
    <style:style style:name="WW-Absatz-Standardschriftart1111111111111111111111111111" style:family="text"/>
    <style:style style:name="WW-Absatz-Standardschriftart11111111111111111111111111111" style:family="text"/>
    <style:style style:name="WW-Absatz-Standardschriftart111111111111111111111111111111" style:family="text"/>
    <style:style style:name="WW-Absatz-Standardschriftart1111111111111111111111111111111" style:family="text"/>
    <style:style style:name="WW-Absatz-Standardschriftart11111111111111111111111111111111" style:family="text"/>
    <style:style style:name="WW-Absatz-Standardschriftart111111111111111111111111111111111" style:family="text"/>
    <style:style style:name="WW8Num2z0" style:family="text">
      <style:text-properties style:font-name="Symbol"/>
    </style:style>
    <style:style style:name="WW-Absatz-Standardschriftart1111111111111111111111111111111111" style:family="text"/>
    <style:style style:name="Car._20_predefinito_20_paragrafo" style:display-name="Car. predefinito paragrafo" style:family="text"/>
    <style:style style:name="Internet_20_link" style:display-name="Internet link" style:family="text" style:parent-style-name="Car._20_predefinito_20_paragrafo"/>
    <style:style style:name="WW8Num5z0" style:family="text">
      <style:text-properties style:font-name="Symbol"/>
    </style:style>
    <style:style style:name="WW8Num5z1" style:family="text">
      <style:text-properties style:font-name="Courier New" style:font-name-complex="Courier New"/>
    </style:style>
    <style:style style:name="WW8Num5z2" style:family="text">
      <style:text-properties style:font-name="Wingdings"/>
    </style:style>
    <style:style style:name="Numbering_20_Symbols" style:display-name="Numbering Symbols" style:family="text"/>
    <style:style style:name="ACRONYM" style:family="text"/>
    <style:style style:name="Strong_20_Emphasis" style:display-name="Strong Emphasis" style:family="text">
      <style:text-properties fo:font-weight="bold" style:font-weight-asian="bold" style:font-weight-complex="bold"/>
    </style:style>
    <style:style style:name="Titolo_20_1_20_Carattere" style:display-name="Titolo 1 Carattere" style:family="text"/>
    <style:style style:name="Frame" style:family="graphic">
      <style:graphic-properties text:anchor-type="paragraph" svg:x="0cm" svg:y="0cm" style:wrap="parallel" style:number-wrapped-paragraphs="no-limit" style:wrap-contour="false" style:vertical-pos="top" style:vertical-rel="paragraph-content" style:horizontal-pos="center" style:horizontal-rel="paragraph-content"/>
    </style:style>
    <style:style style:name="Graphics" style:family="graphic">
      <style:graphic-properties text:anchor-type="paragraph" svg:x="0cm" svg:y="0cm" style:wrap="none" style:vertical-pos="top" style:vertical-rel="paragraph" style:horizontal-pos="center" style:horizontal-rel="paragraph"/>
    </style:style>
    <style:style style:name="OLE" style:family="graphic">
      <style:graphic-properties text:anchor-type="paragraph" svg:x="0cm" svg:y="0cm" style:wrap="none" style:vertical-pos="top" style:vertical-rel="paragraph" style:horizontal-pos="center" style:horizontal-rel="paragraph"/>
    </style:style>
    <text:outline-style style:name="Outline">
      <text:outline-level-style text:level="1" style:num-format="">
        <style:list-level-properties text:list-level-position-and-space-mode="label-alignment">
          <style:list-level-label-alignment text:label-followed-by="nothing" fo:text-indent="-0.762cm" fo:margin-left="0.762cm"/>
        </style:list-level-properties>
      </text:outline-level-style>
      <text:outline-level-style text:level="2" style:num-format="">
        <style:list-level-properties text:list-level-position-and-space-mode="label-alignment">
          <style:list-level-label-alignment text:label-followed-by="nothing" fo:text-indent="-1.016cm" fo:margin-left="1.016cm"/>
        </style:list-level-properties>
      </text:outline-level-style>
      <text:outline-level-style text:level="3" style:num-format="">
        <style:list-level-properties text:list-level-position-and-space-mode="label-alignment">
          <style:list-level-label-alignment text:label-followed-by="nothing" fo:text-indent="-1.27cm" fo:margin-left="1.27cm"/>
        </style:list-level-properties>
      </text:outline-level-style>
      <text:outline-level-style text:level="4" style:num-format="">
        <style:list-level-properties text:list-level-position-and-space-mode="label-alignment">
          <style:list-level-label-alignment text:label-followed-by="nothing" fo:text-indent="-1.524cm" fo:margin-left="1.524cm"/>
        </style:list-level-properties>
      </text:outline-level-style>
      <text:outline-level-style text:level="5" style:num-format="">
        <style:list-level-properties text:list-level-position-and-space-mode="label-alignment">
          <style:list-level-label-alignment text:label-followed-by="nothing" fo:text-indent="-1.778cm" fo:margin-left="1.778cm"/>
        </style:list-level-properties>
      </text:outline-level-style>
      <text:outline-level-style text:level="6" style:num-format="">
        <style:list-level-properties text:list-level-position-and-space-mode="label-alignment">
          <style:list-level-label-alignment text:label-followed-by="nothing" fo:text-indent="-2.032cm" fo:margin-left="2.032cm"/>
        </style:list-level-properties>
      </text:outline-level-style>
      <text:outline-level-style text:level="7" style:num-format="">
        <style:list-level-properties text:list-level-position-and-space-mode="label-alignment">
          <style:list-level-label-alignment text:label-followed-by="nothing" fo:text-indent="-2.286cm" fo:margin-left="2.286cm"/>
        </style:list-level-properties>
      </text:outline-level-style>
      <text:outline-level-style text:level="8" style:num-format="">
        <style:list-level-properties text:list-level-position-and-space-mode="label-alignment">
          <style:list-level-label-alignment text:label-followed-by="nothing" fo:text-indent="-2.54cm" fo:margin-left="2.54cm"/>
        </style:list-level-properties>
      </text:outline-level-style>
      <text:outline-level-style text:level="9" style:num-format="">
        <style:list-level-properties text:list-level-position-and-space-mode="label-alignment">
          <style:list-level-label-alignment text:label-followed-by="nothing" fo:text-indent="-2.794cm" fo:margin-left="2.794cm"/>
        </style:list-level-properties>
      </text:outline-level-style>
      <text:outline-level-style text:level="10" style:num-format="">
        <style:list-level-properties text:list-level-position-and-space-mode="label-alignment">
          <style:list-level-label-alignment text:label-followed-by="listtab" text:list-tab-stop-position="3.048cm" fo:text-indent="-3.048cm" fo:margin-left="3.048cm"/>
        </style:list-level-properties>
      </text:outline-level-style>
    </text:outline-style>
    <text:list-style style:name="WW8Num1">
      <text:list-level-style-number text:level="1" style:num-format="">
        <style:list-level-properties text:list-level-position-and-space-mode="label-alignment">
          <style:list-level-label-alignment text:label-followed-by="nothing" fo:text-indent="-0.762cm" fo:margin-left="0.762cm"/>
        </style:list-level-properties>
      </text:list-level-style-number>
      <text:list-level-style-number text:level="2" style:num-format="">
        <style:list-level-properties text:list-level-position-and-space-mode="label-alignment">
          <style:list-level-label-alignment text:label-followed-by="nothing" fo:text-indent="-1.016cm" fo:margin-left="1.016cm"/>
        </style:list-level-properties>
      </text:list-level-style-number>
      <text:list-level-style-number text:level="3" style:num-format="">
        <style:list-level-properties text:list-level-position-and-space-mode="label-alignment">
          <style:list-level-label-alignment text:label-followed-by="nothing" fo:text-indent="-1.27cm" fo:margin-left="1.27cm"/>
        </style:list-level-properties>
      </text:list-level-style-number>
      <text:list-level-style-number text:level="4" style:num-format="">
        <style:list-level-properties text:list-level-position-and-space-mode="label-alignment">
          <style:list-level-label-alignment text:label-followed-by="nothing" fo:text-indent="-1.524cm" fo:margin-left="1.524cm"/>
        </style:list-level-properties>
      </text:list-level-style-number>
      <text:list-level-style-number text:level="5" style:num-format="">
        <style:list-level-properties text:list-level-position-and-space-mode="label-alignment">
          <style:list-level-label-alignment text:label-followed-by="nothing" fo:text-indent="-1.778cm" fo:margin-left="1.778cm"/>
        </style:list-level-properties>
      </text:list-level-style-number>
      <text:list-level-style-number text:level="6" style:num-format="">
        <style:list-level-properties text:list-level-position-and-space-mode="label-alignment">
          <style:list-level-label-alignment text:label-followed-by="nothing" fo:text-indent="-2.032cm" fo:margin-left="2.032cm"/>
        </style:list-level-properties>
      </text:list-level-style-number>
      <text:list-level-style-number text:level="7" style:num-format="">
        <style:list-level-properties text:list-level-position-and-space-mode="label-alignment">
          <style:list-level-label-alignment text:label-followed-by="nothing" fo:text-indent="-2.286cm" fo:margin-left="2.286cm"/>
        </style:list-level-properties>
      </text:list-level-style-number>
      <text:list-level-style-number text:level="8" style:num-format="">
        <style:list-level-properties text:list-level-position-and-space-mode="label-alignment">
          <style:list-level-label-alignment text:label-followed-by="nothing" fo:text-indent="-2.54cm" fo:margin-left="2.54cm"/>
        </style:list-level-properties>
      </text:list-level-style-number>
      <text:list-level-style-number text:level="9" style:num-format="">
        <style:list-level-properties text:list-level-position-and-space-mode="label-alignment">
          <style:list-level-label-alignment text:label-followed-by="nothing" fo:text-indent="-2.794cm" fo:margin-left="2.794cm"/>
        </style:list-level-properties>
      </text:list-level-style-number>
      <text:list-level-style-number text:level="10" style:num-suffix="." style:num-format="1">
        <style:list-level-properties text:list-level-position-and-space-mode="label-alignment">
          <style:list-level-label-alignment text:label-followed-by="listtab" text:list-tab-stop-position="6.985cm" fo:text-indent="-0.635cm" fo:margin-left="6.985cm"/>
        </style:list-level-properties>
      </text:list-level-style-number>
    </text:list-style>
    <text:notes-configuration text:note-class="footnote" style:num-format="1" text:start-value="0" text:footnotes-position="page" text:start-numbering-at="document"/>
    <text:notes-configuration text:note-class="endnote" style:num-format="i" text:start-value="0"/>
    <text:linenumbering-configuration text:number-lines="false" text:offset="0.499cm" style:num-format="1" text:number-position="left" text:increment="5"/>
    <style:default-page-layout>
      <style:page-layout-properties style:writing-mode="lr-tb" style:layout-grid-standard-mode="true"/>
    </style:default-page-layout>
  </office:styles>
  <office:automatic-styles>
    <style:style style:name="MP1" style:family="paragraph" style:parent-style-name="Header">
      <style:text-properties fo:language="zxx" fo:country="none" style:language-asian="zxx" style:country-asian="none"/>
    </style:style>
    <style:style style:name="MP2" style:family="paragraph" style:parent-style-name="Heading_20_1">
      <style:text-properties style:font-name="Calibri" fo:font-size="11pt" style:font-size-asian="11pt" style:font-size-complex="11pt"/>
    </style:style>
    <style:style style:name="MP3" style:family="paragraph" style:parent-style-name="Standard">
      <style:text-properties style:font-name="Calibri" fo:font-size="11pt" style:font-size-asian="11pt" style:font-name-complex="Arial" style:font-size-complex="11pt"/>
    </style:style>
    <style:style style:name="MP4" style:family="paragraph" style:parent-style-name="Standard">
      <style:text-properties style:font-name="Calibri" style:font-name-complex="Arial"/>
    </style:style>
    <style:style style:name="MP5" style:family="paragraph" style:parent-style-name="Footer">
      <style:text-properties style:font-name="Calibri" fo:language="zxx" fo:country="none" style:language-asian="zxx" style:country-asian="none"/>
    </style:style>
    <style:style style:name="MP6" style:family="paragraph" style:parent-style-name="Footer">
      <style:text-properties style:font-name="Calibri"/>
    </style:style>
    <style:style style:name="MT1" style:family="text">
      <style:text-properties style:font-name="Calibri" fo:language="en" fo:country="GB" style:font-name-complex="Arial"/>
    </style:style>
    <style:style style:name="MT2" style:family="text">
      <style:text-properties style:font-name="Calibri"/>
    </style:style>
    <style:style style:name="MT3" style:family="text">
      <style:text-properties style:font-name="Calibri" fo:font-weight="normal" style:font-weight-asian="normal" style:font-name-complex="Arial" style:font-weight-complex="normal"/>
    </style:style>
    <style:style style:name="MT4" style:family="text">
      <style:text-properties style:font-name="Calibri" style:font-name-complex="Arial"/>
    </style:style>
    <style:style style:name="MT5" style:family="text">
      <style:text-properties style:font-name="Calibri" fo:font-size="14pt" fo:language="zxx" fo:country="none" fo:font-weight="bold" style:font-size-asian="14pt" style:language-asian="zxx" style:country-asian="none" style:font-weight-asian="bold" style:font-size-complex="14pt"/>
    </style:style>
    <style:style style:name="Mfr1" style:family="graphic" style:parent-style-name="Graphics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0%" fo:padding="0.026cm" fo:border="none" style:mirror="none" fo:clip="rect(0cm, 0cm, 0cm, 0cm)" draw:luminance="0%" draw:contrast="0%" draw:red="0%" draw:green="0%" draw:blue="0%" draw:gamma="100%" draw:color-inversion="false" draw:image-opacity="100%" draw:color-mode="standard">
        <style:background-image/>
      </style:graphic-properties>
    </style:style>
    <style:style style:name="Mfr2" style:family="graphic" style:parent-style-name="Frame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100%" fo:padding="0.026cm" fo:border="none">
        <style:background-image/>
      </style:graphic-properties>
    </style:style>
    <style:page-layout style:name="Mpm1">
      <style:page-layout-properties fo:page-width="21.59cm" fo:page-height="27.94cm" style:num-format="1" style:print-orientation="portrait" fo:margin-top="1.27cm" fo:margin-bottom="1.27cm" fo:margin-left="2cm" fo:margin-right="2cm" style:writing-mode="lr-tb" style:layout-grid-color="#c0c0c0" style:layout-grid-lines="40" style:layout-grid-base-height="0.635cm" style:layout-grid-ruby-height="0cm" style:layout-grid-mode="none" style:layout-grid-ruby-below="false" style:layout-grid-print="false" style:layout-grid-display="false" style:layout-grid-base-width="0.353cm" style:layout-grid-snap-to-characters="true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>
        <style:header-footer-properties fo:min-height="2.231cm" fo:margin-left="0cm" fo:margin-right="0cm" fo:margin-bottom="2.133cm" style:dynamic-spacing="true"/>
      </style:header-style>
      <style:footer-style>
        <style:header-footer-properties fo:min-height="0.73cm" fo:margin-left="0cm" fo:margin-right="0cm" fo:margin-top="0.631cm" style:dynamic-spacing="true"/>
      </style:footer-style>
    </style:page-layout>
    <style:page-layout style:name="Mpm2">
      <style:page-layout-properties fo:page-width="21.59cm" fo:page-height="27.94cm" style:num-format="1" style:print-orientation="portrait" fo:margin-top="3.501cm" fo:margin-bottom="2cm" fo:margin-left="2cm" fo:margin-right="2cm" style:writing-mode="lr-tb" style:layout-grid-color="#c0c0c0" style:layout-grid-lines="35" style:layout-grid-base-height="0.635cm" style:layout-grid-ruby-height="0cm" style:layout-grid-mode="none" style:layout-grid-ruby-below="false" style:layout-grid-print="false" style:layout-grid-display="false" style:layout-grid-base-width="0.353cm" style:layout-grid-snap-to-characters="true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>
        <style:header-footer-properties fo:min-height="0cm" fo:margin-left="0cm" fo:margin-right="0cm" fo:margin-bottom="0cm"/>
      </style:header-style>
      <style:footer-style>
        <style:header-footer-properties fo:min-height="0cm" fo:margin-left="0cm" fo:margin-right="0cm" fo:margin-top="0cm"/>
      </style:footer-style>
    </style:page-layout>
  </office:automatic-styles>
  <office:master-styles>
    <style:master-page style:name="Standard" style:page-layout-name="Mpm1">
      <style:header>
        <text:p text:style-name="MP1">
          <draw:frame draw:style-name="Mfr1" draw:name="immagini1" text:anchor-type="char" svg:x="0.049cm" svg:y="-0.018cm" svg:width="17.455cm" svg:height="1.192cm" draw:z-index="1">
            <draw:image xlink:href="Pictures/100000000000081300000092F28012F5.jpg" xlink:type="simple" xlink:show="embed" xlink:actuate="onLoad"/>
          </draw:frame>
          <draw:frame draw:style-name="Mfr2" draw:name="Cornice2" text:anchor-type="char" svg:x="9.918cm" svg:y="0.36cm" svg:width="7.555cm" svg:height="0.393cm" draw:z-index="5">
            <draw:text-box>
              <text:h text:style-name="MP2" text:outline-level="1">Area Legale, Culturale, Sport e Tempo Libero</text:h>
            </draw:text-box>
          </draw:frame>
        </text:p>
        <text:p text:style-name="Header">
          <draw:frame draw:style-name="Mfr2" draw:name="Cornice3" text:anchor-type="char" svg:x="9.918cm" svg:y="0.402cm" svg:width="7.569cm" svg:height="0.605cm" draw:z-index="3">
            <draw:text-box>
              <text:p text:style-name="MP3">Biblioteca, Cultura e Comunicazione</text:p>
            </draw:text-box>
          </draw:frame>
        </text:p>
      </style:header>
      <style:footer>
        <text:p text:style-name="Footer">
          <draw:frame draw:style-name="Mfr2" draw:name="Cornice1" text:anchor-type="char" svg:x="4.471cm" svg:y="0.132cm" svg:width="7.555cm" svg:height="2.051cm" draw:z-index="7">
            <draw:text-box>
              <text:p text:style-name="MP4">Via Roma 2 - 20020 Arese MI</text:p>
              <text:p text:style-name="MP4">Codice fiscale e partita IVA 03366130155</text:p>
              <text:p text:style-name="Standard">
                <text:span text:style-name="MT1">tel. 02.935271 </text:span>
                <text:span text:style-name="MT1">- fax 02.93580465</text:span>
              </text:p>
              <text:p text:style-name="Standard">
                <text:a xlink:type="simple" xlink:href="http://www.comune.arese.mi.it/">
                  <text:span text:style-name="Internet_20_link">
                    <text:span text:style-name="MT2">www.comune.arese.mi.it</text:span>
                  </text:span>
                </text:a>
              </text:p>
              <text:h text:style-name="Heading_20_1" text:outline-level="1">
                <text:span text:style-name="Strong_20_Emphasis">
                  <text:span text:style-name="MT3">p.e.c.</text:span>
                </text:span>
                <text:span text:style-name="MT4"> </text:span>
                <text:a xlink:type="simple" xlink:href="mailto:protocollo@cert.comune.arese.mi.it">
                  <text:span text:style-name="Internet_20_link">
                    <text:span text:style-name="MT2">protocollo@cert.comune.arese.mi.it</text:span>
                  </text:span>
                </text:a>
              </text:h>
            </draw:text-box>
          </draw:frame>
          <text:span text:style-name="MT5">C</text:span>
          <text:span text:style-name="MT5">omune di Arese</text:span>
        </text:p>
        <text:p text:style-name="MP5"/>
        <text:p text:style-name="MP5"/>
        <text:p text:style-name="MP6"/>
      </style:footer>
    </style:master-page>
    <style:master-page style:name="First_20_Page" style:display-name="First Page" style:page-layout-name="Mpm2" style:next-style-name="Standard">
      <style:header>
        <text:p text:style-name="Standard"/>
      </style:header>
      <style:footer>
        <text:p text:style-name="Standard"/>
      </style:footer>
    </style:master-page>
  </office:master-styles>
</office:document-styles>
</file>